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56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993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5736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8652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224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0413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2820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7178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3554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2397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093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456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3FE59E-17D9-4306-BCF4-86D1DED6EAE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108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2401" y="0"/>
            <a:ext cx="12039599" cy="69634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/>
              <a:t>LA CLOCHETTE </a:t>
            </a:r>
            <a:endParaRPr lang="en-US" sz="4400" b="1" dirty="0" smtClean="0"/>
          </a:p>
          <a:p>
            <a:r>
              <a:rPr lang="en-US" sz="4400" b="1" dirty="0" smtClean="0"/>
              <a:t>Guess who in the class wrote each (if it’s yours, don’t tell!)</a:t>
            </a:r>
          </a:p>
          <a:p>
            <a:endParaRPr lang="fr-FR" sz="1050" b="1" dirty="0" smtClean="0"/>
          </a:p>
          <a:p>
            <a:pPr marL="914400" indent="-914400">
              <a:buAutoNum type="arabicPeriod"/>
            </a:pPr>
            <a:r>
              <a:rPr lang="fr-FR" sz="3600" b="1" dirty="0" smtClean="0"/>
              <a:t>Si Madame Berndt me donnait un voyage en </a:t>
            </a:r>
            <a:r>
              <a:rPr lang="fr-FR" sz="3600" b="1" smtClean="0"/>
              <a:t>France gratuit, </a:t>
            </a:r>
            <a:r>
              <a:rPr lang="fr-FR" sz="3600" b="1" dirty="0" smtClean="0"/>
              <a:t>je serais très heureuse.</a:t>
            </a:r>
          </a:p>
          <a:p>
            <a:pPr marL="914400" indent="-914400">
              <a:buAutoNum type="arabicPeriod"/>
            </a:pPr>
            <a:r>
              <a:rPr lang="fr-FR" sz="3600" b="1" dirty="0" smtClean="0"/>
              <a:t>S’il pleuvait, je serais triste.</a:t>
            </a:r>
          </a:p>
          <a:p>
            <a:pPr marL="914400" indent="-914400">
              <a:buAutoNum type="arabicPeriod"/>
            </a:pPr>
            <a:r>
              <a:rPr lang="fr-FR" sz="3600" b="1" dirty="0" smtClean="0"/>
              <a:t>Si la classe regardait un autre “</a:t>
            </a:r>
            <a:r>
              <a:rPr lang="fr-FR" sz="3600" b="1" dirty="0" err="1" smtClean="0"/>
              <a:t>Simon’s</a:t>
            </a:r>
            <a:r>
              <a:rPr lang="fr-FR" sz="3600" b="1" dirty="0" smtClean="0"/>
              <a:t> Cat” je serais heureux.</a:t>
            </a:r>
          </a:p>
          <a:p>
            <a:pPr marL="914400" indent="-914400">
              <a:buAutoNum type="arabicPeriod"/>
            </a:pPr>
            <a:r>
              <a:rPr lang="fr-FR" sz="3600" b="1" dirty="0" smtClean="0"/>
              <a:t>Si Harry Styles chantait pour moi, je serais très heureuse.</a:t>
            </a:r>
          </a:p>
          <a:p>
            <a:pPr marL="914400" indent="-914400">
              <a:buAutoNum type="arabicPeriod"/>
            </a:pPr>
            <a:r>
              <a:rPr lang="fr-FR" sz="3600" b="1" dirty="0" smtClean="0"/>
              <a:t>Si j’étais dans la mer, je serais très heureuse.</a:t>
            </a:r>
          </a:p>
          <a:p>
            <a:pPr marL="914400" indent="-914400">
              <a:buAutoNum type="arabicPeriod"/>
            </a:pPr>
            <a:endParaRPr 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265786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19827</TotalTime>
  <Words>77</Words>
  <Application>Microsoft Office PowerPoint</Application>
  <PresentationFormat>Widescreen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18</cp:revision>
  <dcterms:created xsi:type="dcterms:W3CDTF">2017-05-01T15:49:22Z</dcterms:created>
  <dcterms:modified xsi:type="dcterms:W3CDTF">2017-05-17T16:09:49Z</dcterms:modified>
</cp:coreProperties>
</file>